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9"/>
  </p:normalViewPr>
  <p:slideViewPr>
    <p:cSldViewPr snapToGrid="0">
      <p:cViewPr>
        <p:scale>
          <a:sx n="102" d="100"/>
          <a:sy n="102" d="100"/>
        </p:scale>
        <p:origin x="12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</a:schemeClr>
            </a:gs>
            <a:gs pos="100000">
              <a:schemeClr val="accent3">
                <a:lumMod val="89000"/>
              </a:schemeClr>
            </a:gs>
            <a:gs pos="100000">
              <a:schemeClr val="accent3">
                <a:lumMod val="75000"/>
              </a:schemeClr>
            </a:gs>
            <a:gs pos="100000">
              <a:schemeClr val="accent3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1461DD-863C-58E2-EDA2-3EFBC8679CFF}"/>
              </a:ext>
            </a:extLst>
          </p:cNvPr>
          <p:cNvSpPr txBox="1"/>
          <p:nvPr/>
        </p:nvSpPr>
        <p:spPr>
          <a:xfrm>
            <a:off x="284480" y="223520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Computer Vision Challenge</a:t>
            </a:r>
            <a:br>
              <a:rPr lang="en-US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Tour into the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EE1BE-B297-255A-A8CB-5E391F9EF6AB}"/>
              </a:ext>
            </a:extLst>
          </p:cNvPr>
          <p:cNvSpPr txBox="1"/>
          <p:nvPr/>
        </p:nvSpPr>
        <p:spPr>
          <a:xfrm>
            <a:off x="6389285" y="221565"/>
            <a:ext cx="5599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Vincent </a:t>
            </a:r>
            <a:r>
              <a:rPr lang="en-US" b="1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Amberger</a:t>
            </a:r>
            <a:r>
              <a:rPr lang="en-US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– Yuan Fang – Adam Kadmani </a:t>
            </a:r>
            <a:br>
              <a:rPr lang="en-US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 b="1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Haorui</a:t>
            </a:r>
            <a:r>
              <a:rPr lang="en-US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Long – Yao Lu – Van Dai Nguyen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5C923-8EB6-A47A-C939-DBE12BD23673}"/>
              </a:ext>
            </a:extLst>
          </p:cNvPr>
          <p:cNvSpPr txBox="1"/>
          <p:nvPr/>
        </p:nvSpPr>
        <p:spPr>
          <a:xfrm>
            <a:off x="284480" y="1126184"/>
            <a:ext cx="155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spc="200">
                <a:solidFill>
                  <a:schemeClr val="accent5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 Workflow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766E76-4802-9740-983A-E93D51644BCC}"/>
              </a:ext>
            </a:extLst>
          </p:cNvPr>
          <p:cNvGrpSpPr/>
          <p:nvPr/>
        </p:nvGrpSpPr>
        <p:grpSpPr>
          <a:xfrm>
            <a:off x="-5089667" y="1390588"/>
            <a:ext cx="4880649" cy="1073443"/>
            <a:chOff x="884487" y="1819741"/>
            <a:chExt cx="4880649" cy="1073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A56394-1A1D-0780-4307-5AE6A3CD9610}"/>
                </a:ext>
              </a:extLst>
            </p:cNvPr>
            <p:cNvSpPr txBox="1"/>
            <p:nvPr/>
          </p:nvSpPr>
          <p:spPr>
            <a:xfrm>
              <a:off x="952620" y="1821516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latin typeface="+mj-lt"/>
                </a:rPr>
                <a:t>Input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DAA38D-6457-9689-7E52-54EF1C612293}"/>
                </a:ext>
              </a:extLst>
            </p:cNvPr>
            <p:cNvSpPr txBox="1"/>
            <p:nvPr/>
          </p:nvSpPr>
          <p:spPr>
            <a:xfrm>
              <a:off x="1875082" y="1819741"/>
              <a:ext cx="138275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latin typeface="+mj-lt"/>
                </a:rPr>
                <a:t>Background Box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93C508-0EDC-E074-5974-E47F64F348F9}"/>
                </a:ext>
              </a:extLst>
            </p:cNvPr>
            <p:cNvSpPr txBox="1"/>
            <p:nvPr/>
          </p:nvSpPr>
          <p:spPr>
            <a:xfrm>
              <a:off x="1950607" y="2369964"/>
              <a:ext cx="1175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latin typeface="+mj-lt"/>
                </a:rPr>
                <a:t>Foreground</a:t>
              </a:r>
              <a:br>
                <a:rPr lang="en-US" sz="1400" b="1">
                  <a:latin typeface="+mj-lt"/>
                </a:rPr>
              </a:br>
              <a:r>
                <a:rPr lang="en-US" sz="1400" b="1">
                  <a:latin typeface="+mj-lt"/>
                </a:rPr>
                <a:t>Object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87A34-70AA-1821-B50A-0846E714DDFB}"/>
                </a:ext>
              </a:extLst>
            </p:cNvPr>
            <p:cNvSpPr txBox="1"/>
            <p:nvPr/>
          </p:nvSpPr>
          <p:spPr>
            <a:xfrm>
              <a:off x="3569572" y="1831256"/>
              <a:ext cx="878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latin typeface="+mj-lt"/>
                </a:rPr>
                <a:t>3D Scene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A208EE-31A7-6618-6AD8-95F60CCC64CF}"/>
                </a:ext>
              </a:extLst>
            </p:cNvPr>
            <p:cNvSpPr txBox="1"/>
            <p:nvPr/>
          </p:nvSpPr>
          <p:spPr>
            <a:xfrm>
              <a:off x="4798268" y="1819742"/>
              <a:ext cx="9668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latin typeface="+mj-lt"/>
                </a:rPr>
                <a:t>Animation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A9B6742-0156-DB70-9F5D-77703FB3BBF4}"/>
                </a:ext>
              </a:extLst>
            </p:cNvPr>
            <p:cNvSpPr/>
            <p:nvPr/>
          </p:nvSpPr>
          <p:spPr>
            <a:xfrm>
              <a:off x="1853562" y="1831256"/>
              <a:ext cx="1382751" cy="296265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017C1EC-2C2E-51CD-7843-4955CC514351}"/>
                </a:ext>
              </a:extLst>
            </p:cNvPr>
            <p:cNvSpPr/>
            <p:nvPr/>
          </p:nvSpPr>
          <p:spPr>
            <a:xfrm>
              <a:off x="1866256" y="2369964"/>
              <a:ext cx="1370058" cy="523220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7F38F24-EDE7-7F60-5874-15C1D65A6232}"/>
                </a:ext>
              </a:extLst>
            </p:cNvPr>
            <p:cNvSpPr/>
            <p:nvPr/>
          </p:nvSpPr>
          <p:spPr>
            <a:xfrm>
              <a:off x="884487" y="1831256"/>
              <a:ext cx="720080" cy="296265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C10F37A-475A-24AB-45D5-B850028555F3}"/>
                </a:ext>
              </a:extLst>
            </p:cNvPr>
            <p:cNvSpPr/>
            <p:nvPr/>
          </p:nvSpPr>
          <p:spPr>
            <a:xfrm>
              <a:off x="3515101" y="1819744"/>
              <a:ext cx="966868" cy="319289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77308CC-434D-41CB-5CE4-71CA84A58C52}"/>
                </a:ext>
              </a:extLst>
            </p:cNvPr>
            <p:cNvSpPr/>
            <p:nvPr/>
          </p:nvSpPr>
          <p:spPr>
            <a:xfrm>
              <a:off x="4798268" y="1819743"/>
              <a:ext cx="966868" cy="307777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0DEE72-8B4A-A119-D71B-D864C389270B}"/>
                </a:ext>
              </a:extLst>
            </p:cNvPr>
            <p:cNvCxnSpPr>
              <a:stCxn id="13" idx="3"/>
              <a:endCxn id="11" idx="1"/>
            </p:cNvCxnSpPr>
            <p:nvPr/>
          </p:nvCxnSpPr>
          <p:spPr>
            <a:xfrm>
              <a:off x="1604567" y="1979389"/>
              <a:ext cx="248995" cy="0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573E0D-D267-B302-6E72-4131018C9421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>
              <a:off x="3236313" y="1979389"/>
              <a:ext cx="278788" cy="0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A89BCB4-D381-7BE9-C227-ABC879886BDC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4481969" y="1973632"/>
              <a:ext cx="316299" cy="5757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21D1DA73-7819-5C29-784B-1EDFF9CD5E75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3236314" y="1985144"/>
              <a:ext cx="139393" cy="646430"/>
            </a:xfrm>
            <a:prstGeom prst="bentConnector2">
              <a:avLst/>
            </a:prstGeom>
            <a:ln w="254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F03958A1-75C5-28C4-4F08-B2722AA87EC5}"/>
                </a:ext>
              </a:extLst>
            </p:cNvPr>
            <p:cNvCxnSpPr>
              <a:endCxn id="12" idx="1"/>
            </p:cNvCxnSpPr>
            <p:nvPr/>
          </p:nvCxnSpPr>
          <p:spPr>
            <a:xfrm rot="16200000" flipH="1">
              <a:off x="1474445" y="2239763"/>
              <a:ext cx="646430" cy="137192"/>
            </a:xfrm>
            <a:prstGeom prst="bentConnector2">
              <a:avLst/>
            </a:prstGeom>
            <a:ln w="25400">
              <a:solidFill>
                <a:schemeClr val="tx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FB01E6-DE21-D234-DCA8-0D2851288378}"/>
                  </a:ext>
                </a:extLst>
              </p:cNvPr>
              <p:cNvSpPr txBox="1"/>
              <p:nvPr/>
            </p:nvSpPr>
            <p:spPr>
              <a:xfrm>
                <a:off x="-2822917" y="4360133"/>
                <a:ext cx="2481901" cy="707886"/>
              </a:xfrm>
              <a:prstGeom prst="rect">
                <a:avLst/>
              </a:prstGeom>
              <a:ln w="28575">
                <a:solidFill>
                  <a:schemeClr val="tx1">
                    <a:lumMod val="8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200" b="1" cap="all" spc="200">
                    <a:solidFill>
                      <a:schemeClr val="accent5"/>
                    </a:solidFill>
                  </a:rPr>
                  <a:t>Texture Mapping</a:t>
                </a:r>
                <a:br>
                  <a:rPr lang="en-US" sz="1200" b="1" cap="all" spc="200">
                    <a:solidFill>
                      <a:schemeClr val="accent1"/>
                    </a:solidFill>
                  </a:rPr>
                </a:br>
                <a:r>
                  <a:rPr lang="en-US" sz="1400" b="1">
                    <a:latin typeface="+mj-lt"/>
                  </a:rPr>
                  <a:t>Find</a:t>
                </a:r>
                <a:r>
                  <a:rPr lang="en-US" sz="1200" b="1" cap="all" spc="200">
                    <a:solidFill>
                      <a:schemeClr val="accent1"/>
                    </a:solidFill>
                  </a:rPr>
                  <a:t> </a:t>
                </a:r>
                <a:r>
                  <a:rPr lang="en-US" sz="1400" b="1">
                    <a:latin typeface="+mj-lt"/>
                  </a:rPr>
                  <a:t>transformation: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FB01E6-DE21-D234-DCA8-0D2851288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22917" y="4360133"/>
                <a:ext cx="24819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8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8A8E90A-8B32-6410-E25F-2AA85255A08F}"/>
              </a:ext>
            </a:extLst>
          </p:cNvPr>
          <p:cNvSpPr txBox="1"/>
          <p:nvPr/>
        </p:nvSpPr>
        <p:spPr>
          <a:xfrm>
            <a:off x="340389" y="2632051"/>
            <a:ext cx="1969361" cy="1969770"/>
          </a:xfrm>
          <a:prstGeom prst="rect">
            <a:avLst/>
          </a:prstGeom>
          <a:ln w="28575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sz="1200" b="1" cap="all" spc="200" dirty="0">
                <a:solidFill>
                  <a:schemeClr val="accent5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Background model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sz="1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Box with 5 surfaces  [1]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sz="1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Geometry of vanishing point and vertices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sz="1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Inverse perspective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5B67E6-0FF8-5149-1277-FA1CEF32CA7E}"/>
                  </a:ext>
                </a:extLst>
              </p:cNvPr>
              <p:cNvSpPr txBox="1"/>
              <p:nvPr/>
            </p:nvSpPr>
            <p:spPr>
              <a:xfrm>
                <a:off x="318306" y="4805362"/>
                <a:ext cx="2051222" cy="1754326"/>
              </a:xfrm>
              <a:prstGeom prst="rect">
                <a:avLst/>
              </a:prstGeom>
              <a:ln w="28575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200" b="1" cap="all" spc="200" dirty="0">
                    <a:solidFill>
                      <a:schemeClr val="accent5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Foreground model</a:t>
                </a:r>
              </a:p>
              <a:p>
                <a:pPr marL="144000" indent="-1440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A simple surface defined by a polygon [1]</a:t>
                </a:r>
              </a:p>
              <a:p>
                <a:pPr marL="144000" indent="-1440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α-value from foreground mask</a:t>
                </a:r>
              </a:p>
              <a:p>
                <a:pPr marL="144000" indent="-144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sz="1400" i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5B67E6-0FF8-5149-1277-FA1CEF32C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06" y="4805362"/>
                <a:ext cx="2051222" cy="1754326"/>
              </a:xfrm>
              <a:prstGeom prst="rect">
                <a:avLst/>
              </a:prstGeom>
              <a:blipFill>
                <a:blip r:embed="rId3"/>
                <a:stretch>
                  <a:fillRect b="-2158"/>
                </a:stretch>
              </a:blipFill>
              <a:ln w="28575">
                <a:noFill/>
                <a:prstDash val="sysDash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5F3282AC-6B6B-4DAA-8D7F-D5F121C93B91}"/>
              </a:ext>
            </a:extLst>
          </p:cNvPr>
          <p:cNvGrpSpPr/>
          <p:nvPr/>
        </p:nvGrpSpPr>
        <p:grpSpPr>
          <a:xfrm>
            <a:off x="6414420" y="4412247"/>
            <a:ext cx="5777585" cy="1389528"/>
            <a:chOff x="6407045" y="3770824"/>
            <a:chExt cx="5777585" cy="13895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B3F86E-10A6-BA78-CC21-F4E7253579B9}"/>
                </a:ext>
              </a:extLst>
            </p:cNvPr>
            <p:cNvSpPr txBox="1"/>
            <p:nvPr/>
          </p:nvSpPr>
          <p:spPr>
            <a:xfrm>
              <a:off x="6410730" y="3770824"/>
              <a:ext cx="1877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cap="all" spc="200" dirty="0">
                  <a:solidFill>
                    <a:schemeClr val="accent5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4 challenges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370683-ADFF-8AF5-17B1-97574A4C6A68}"/>
                </a:ext>
              </a:extLst>
            </p:cNvPr>
            <p:cNvSpPr txBox="1"/>
            <p:nvPr/>
          </p:nvSpPr>
          <p:spPr>
            <a:xfrm>
              <a:off x="6407045" y="3990801"/>
              <a:ext cx="577758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3D model for foreground objects</a:t>
              </a:r>
            </a:p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Scenes without clearly identifiable vanishing point</a:t>
              </a:r>
            </a:p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Implementation of the mouse movement</a:t>
              </a:r>
            </a:p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UI-Challenge: To give user explicit hints on workflow without too much text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35CFF8B-D666-2790-D894-D9E2EDCA5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11" y="3175583"/>
            <a:ext cx="1289760" cy="8899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B2BDFF-7AC5-CFE2-9768-62DE42AA2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33" y="3509027"/>
            <a:ext cx="364404" cy="223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38527F7-90A3-0D45-E402-0C496B912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50" y="3731749"/>
            <a:ext cx="275627" cy="316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10CE639-3013-1D86-C060-04B906128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74" y="3509353"/>
            <a:ext cx="364404" cy="222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A2962E-B4C6-74F2-CBC6-46CCECD757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0450" y="3157889"/>
            <a:ext cx="275627" cy="3509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A7868E-DCDD-C626-D58E-B7DDDE6A33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25" y="3171969"/>
            <a:ext cx="1217199" cy="8899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1DC5E5-CA59-367D-EF46-03B8F9B74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9663" y="5173873"/>
            <a:ext cx="1681328" cy="12099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961DF1C-0C1F-1443-3C05-3FA8C9D04D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9437" y="5173873"/>
            <a:ext cx="1681327" cy="120991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610417-DD35-D644-63A5-5D24404FCB3B}"/>
              </a:ext>
            </a:extLst>
          </p:cNvPr>
          <p:cNvCxnSpPr>
            <a:cxnSpLocks/>
            <a:stCxn id="36" idx="3"/>
            <a:endCxn id="32" idx="1"/>
          </p:cNvCxnSpPr>
          <p:nvPr/>
        </p:nvCxnSpPr>
        <p:spPr>
          <a:xfrm>
            <a:off x="3511824" y="3616936"/>
            <a:ext cx="158909" cy="361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829883-11A9-991B-768D-BBABABF40C9C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 flipV="1">
            <a:off x="4663578" y="3620550"/>
            <a:ext cx="155133" cy="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A7FADB-5A68-ECC1-BCF5-6C6913D5B21D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3990764" y="5778830"/>
            <a:ext cx="388899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784281E-45F4-3EA0-8BEB-C96E61F4EA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50" y="3509352"/>
            <a:ext cx="275627" cy="2223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FB1822D-2198-0841-FEC0-C84301EAA28C}"/>
              </a:ext>
            </a:extLst>
          </p:cNvPr>
          <p:cNvGrpSpPr/>
          <p:nvPr/>
        </p:nvGrpSpPr>
        <p:grpSpPr>
          <a:xfrm>
            <a:off x="6377825" y="1200947"/>
            <a:ext cx="5529695" cy="710088"/>
            <a:chOff x="6377820" y="1126184"/>
            <a:chExt cx="5529695" cy="71008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031925-BE15-2D08-0D1D-388C009CBF15}"/>
                </a:ext>
              </a:extLst>
            </p:cNvPr>
            <p:cNvSpPr txBox="1"/>
            <p:nvPr/>
          </p:nvSpPr>
          <p:spPr>
            <a:xfrm>
              <a:off x="6410730" y="1126184"/>
              <a:ext cx="1558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cap="all" spc="200" dirty="0">
                  <a:solidFill>
                    <a:schemeClr val="accent5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2 Animation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6C50678-230D-57DE-5965-1A830E82C716}"/>
                </a:ext>
              </a:extLst>
            </p:cNvPr>
            <p:cNvSpPr txBox="1"/>
            <p:nvPr/>
          </p:nvSpPr>
          <p:spPr>
            <a:xfrm>
              <a:off x="6377820" y="1313052"/>
              <a:ext cx="55296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Game-like movement within the scene using the mouse and WASD keys, where the cursor direction determines the movement plane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7574D53-97AF-7A8F-2A4E-927C1787DE2D}"/>
              </a:ext>
            </a:extLst>
          </p:cNvPr>
          <p:cNvSpPr txBox="1"/>
          <p:nvPr/>
        </p:nvSpPr>
        <p:spPr>
          <a:xfrm>
            <a:off x="6410735" y="1975960"/>
            <a:ext cx="155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spc="200" dirty="0">
                <a:solidFill>
                  <a:schemeClr val="accent5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 results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44345D5-48CF-B942-B8F2-82677E85A033}"/>
              </a:ext>
            </a:extLst>
          </p:cNvPr>
          <p:cNvGrpSpPr/>
          <p:nvPr/>
        </p:nvGrpSpPr>
        <p:grpSpPr>
          <a:xfrm>
            <a:off x="6410730" y="5904692"/>
            <a:ext cx="5781270" cy="866308"/>
            <a:chOff x="6407045" y="4025837"/>
            <a:chExt cx="5781270" cy="86630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1CB28C-33B7-4718-1C38-343B71B574B1}"/>
                </a:ext>
              </a:extLst>
            </p:cNvPr>
            <p:cNvSpPr txBox="1"/>
            <p:nvPr/>
          </p:nvSpPr>
          <p:spPr>
            <a:xfrm>
              <a:off x="6410730" y="4025837"/>
              <a:ext cx="1558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cap="all" spc="200">
                  <a:solidFill>
                    <a:schemeClr val="accent5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5 Reference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731ED4D-213A-112A-5C02-8500C562E5E1}"/>
                </a:ext>
              </a:extLst>
            </p:cNvPr>
            <p:cNvSpPr txBox="1"/>
            <p:nvPr/>
          </p:nvSpPr>
          <p:spPr>
            <a:xfrm>
              <a:off x="6407045" y="4245814"/>
              <a:ext cx="5781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[1] Horry, </a:t>
              </a:r>
              <a:r>
                <a:rPr lang="en-US" sz="1200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Youichi</a:t>
              </a:r>
              <a:r>
                <a:rPr lang="en-US" sz="12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, Ken-Ichi </a:t>
              </a:r>
              <a:r>
                <a:rPr lang="en-US" sz="1200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Anjyo</a:t>
              </a:r>
              <a:r>
                <a:rPr lang="en-US" sz="12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, and Kiyoshi Arai. "Tour into the picture: using a spidery mesh interface to make animation from a single image." Proceedings of the 24th annual conference on Computer graphics and interactive techniques. 1997.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95DAED14-A6AA-5026-C867-892246CC8B0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9598342" y="2250979"/>
            <a:ext cx="1987778" cy="101251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6B4C2BB-E696-5CD3-DCAB-AB3FB29C6A3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860936" y="2254045"/>
            <a:ext cx="1987778" cy="100898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3DA7665-944F-EDEC-695F-AD03ABBFD0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6290" y="3360325"/>
            <a:ext cx="1987778" cy="99926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7EDD2D9-6F26-768E-15CF-1D80B51202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98342" y="3360325"/>
            <a:ext cx="1987778" cy="999261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F1640D-CE39-3E3B-BC94-616D52AB8819}"/>
              </a:ext>
            </a:extLst>
          </p:cNvPr>
          <p:cNvSpPr/>
          <p:nvPr/>
        </p:nvSpPr>
        <p:spPr>
          <a:xfrm>
            <a:off x="-1607275" y="2144742"/>
            <a:ext cx="966868" cy="319289"/>
          </a:xfrm>
          <a:prstGeom prst="round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E2337-1DBE-0D2B-AF65-82204214E7C3}"/>
              </a:ext>
            </a:extLst>
          </p:cNvPr>
          <p:cNvGrpSpPr/>
          <p:nvPr/>
        </p:nvGrpSpPr>
        <p:grpSpPr>
          <a:xfrm>
            <a:off x="270464" y="1449327"/>
            <a:ext cx="6079946" cy="1047337"/>
            <a:chOff x="251600" y="1499871"/>
            <a:chExt cx="6079946" cy="104733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7D23649-5856-365F-FF90-DD463702D9C2}"/>
                </a:ext>
              </a:extLst>
            </p:cNvPr>
            <p:cNvSpPr/>
            <p:nvPr/>
          </p:nvSpPr>
          <p:spPr>
            <a:xfrm>
              <a:off x="315903" y="1499871"/>
              <a:ext cx="1050269" cy="1031662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221C507-E981-FA71-1487-39892D09C25D}"/>
                </a:ext>
              </a:extLst>
            </p:cNvPr>
            <p:cNvSpPr/>
            <p:nvPr/>
          </p:nvSpPr>
          <p:spPr>
            <a:xfrm>
              <a:off x="1555925" y="1510967"/>
              <a:ext cx="1708275" cy="1031662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6A1DFB97-5251-4FD2-BF14-549C25580B99}"/>
                </a:ext>
              </a:extLst>
            </p:cNvPr>
            <p:cNvSpPr/>
            <p:nvPr/>
          </p:nvSpPr>
          <p:spPr>
            <a:xfrm>
              <a:off x="3429107" y="1514689"/>
              <a:ext cx="1658813" cy="1031662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4B26C24-0BCB-EBB1-189E-7938C0EF6959}"/>
                </a:ext>
              </a:extLst>
            </p:cNvPr>
            <p:cNvSpPr/>
            <p:nvPr/>
          </p:nvSpPr>
          <p:spPr>
            <a:xfrm>
              <a:off x="5260219" y="1515546"/>
              <a:ext cx="966868" cy="1031662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7DB3BA-5FEE-ECC9-954A-18B90DE4E4D0}"/>
                </a:ext>
              </a:extLst>
            </p:cNvPr>
            <p:cNvSpPr txBox="1"/>
            <p:nvPr/>
          </p:nvSpPr>
          <p:spPr>
            <a:xfrm>
              <a:off x="547378" y="1520435"/>
              <a:ext cx="599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Start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C2F89D-AA2C-40CF-8DEF-3BBB4F60765C}"/>
                </a:ext>
              </a:extLst>
            </p:cNvPr>
            <p:cNvSpPr txBox="1"/>
            <p:nvPr/>
          </p:nvSpPr>
          <p:spPr>
            <a:xfrm>
              <a:off x="1785445" y="1514228"/>
              <a:ext cx="120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User Inputs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F60BC4-CBBE-4375-C325-26CD7F2DC4FE}"/>
                </a:ext>
              </a:extLst>
            </p:cNvPr>
            <p:cNvSpPr txBox="1"/>
            <p:nvPr/>
          </p:nvSpPr>
          <p:spPr>
            <a:xfrm>
              <a:off x="3725282" y="1526314"/>
              <a:ext cx="1055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Processing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0DFE96-FDC0-603A-285C-87FA1DDF1CDA}"/>
                </a:ext>
              </a:extLst>
            </p:cNvPr>
            <p:cNvSpPr txBox="1"/>
            <p:nvPr/>
          </p:nvSpPr>
          <p:spPr>
            <a:xfrm>
              <a:off x="5391980" y="1508935"/>
              <a:ext cx="697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Result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89913F-742A-BE80-592F-298E1E42EAA1}"/>
                </a:ext>
              </a:extLst>
            </p:cNvPr>
            <p:cNvSpPr txBox="1"/>
            <p:nvPr/>
          </p:nvSpPr>
          <p:spPr>
            <a:xfrm>
              <a:off x="251600" y="1822005"/>
              <a:ext cx="1175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App Initialization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55EAB97-87B1-96C2-6D5F-A64EA184DC70}"/>
                </a:ext>
              </a:extLst>
            </p:cNvPr>
            <p:cNvSpPr txBox="1"/>
            <p:nvPr/>
          </p:nvSpPr>
          <p:spPr>
            <a:xfrm>
              <a:off x="1570076" y="1744686"/>
              <a:ext cx="16931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ctr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Vanishing Point</a:t>
              </a:r>
            </a:p>
            <a:p>
              <a:pPr marL="108000" indent="-108000" algn="ctr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Inner Rectangle</a:t>
              </a:r>
            </a:p>
            <a:p>
              <a:pPr marL="108000" indent="-108000" algn="ctr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Foreground Object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7ADC9CE-9EC7-F27C-BA21-0D649B6F6EFA}"/>
                </a:ext>
              </a:extLst>
            </p:cNvPr>
            <p:cNvSpPr txBox="1"/>
            <p:nvPr/>
          </p:nvSpPr>
          <p:spPr>
            <a:xfrm>
              <a:off x="3377700" y="1751033"/>
              <a:ext cx="17584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ctr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Background Model</a:t>
              </a:r>
            </a:p>
            <a:p>
              <a:pPr marL="108000" indent="-108000" algn="ctr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Foreground Model</a:t>
              </a:r>
            </a:p>
            <a:p>
              <a:pPr marL="108000" indent="-108000" algn="ctr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Texture Mapping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469736B-7CD4-E4CA-B9EF-E0A8D7BDA17C}"/>
                </a:ext>
              </a:extLst>
            </p:cNvPr>
            <p:cNvSpPr txBox="1"/>
            <p:nvPr/>
          </p:nvSpPr>
          <p:spPr>
            <a:xfrm>
              <a:off x="5155759" y="1884406"/>
              <a:ext cx="1175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Animation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65F60A7-8021-9635-BF1B-CA737E1986C3}"/>
              </a:ext>
            </a:extLst>
          </p:cNvPr>
          <p:cNvSpPr/>
          <p:nvPr/>
        </p:nvSpPr>
        <p:spPr>
          <a:xfrm>
            <a:off x="334768" y="2632051"/>
            <a:ext cx="5897029" cy="199295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797A52-5E18-94C3-6034-3E099C2F3203}"/>
              </a:ext>
            </a:extLst>
          </p:cNvPr>
          <p:cNvSpPr/>
          <p:nvPr/>
        </p:nvSpPr>
        <p:spPr>
          <a:xfrm>
            <a:off x="321585" y="4776063"/>
            <a:ext cx="5897029" cy="199295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9EFA18-559D-DDF1-94D9-64A381D7A683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 flipV="1">
            <a:off x="8848714" y="2757239"/>
            <a:ext cx="749628" cy="130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961CA0-F16B-EE04-92BA-CF7954119C8A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8854068" y="3859956"/>
            <a:ext cx="744274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464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28</TotalTime>
  <Words>215</Words>
  <Application>Microsoft Macintosh PowerPoint</Application>
  <PresentationFormat>Widescreen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CMU Sans Serif</vt:lpstr>
      <vt:lpstr>CMU Sans Serif</vt:lpstr>
      <vt:lpstr>CMU Serif</vt:lpstr>
      <vt:lpstr>Celestial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 Dai Nguyễn</dc:creator>
  <cp:lastModifiedBy>Kadmani, Adam</cp:lastModifiedBy>
  <cp:revision>31</cp:revision>
  <dcterms:created xsi:type="dcterms:W3CDTF">2024-06-27T05:49:35Z</dcterms:created>
  <dcterms:modified xsi:type="dcterms:W3CDTF">2024-07-07T08:47:48Z</dcterms:modified>
</cp:coreProperties>
</file>